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0" r:id="rId5"/>
    <p:sldId id="265" r:id="rId6"/>
    <p:sldId id="272" r:id="rId7"/>
    <p:sldId id="268" r:id="rId8"/>
    <p:sldId id="266" r:id="rId9"/>
    <p:sldId id="273" r:id="rId10"/>
    <p:sldId id="274" r:id="rId11"/>
    <p:sldId id="275" r:id="rId12"/>
    <p:sldId id="270" r:id="rId13"/>
    <p:sldId id="277" r:id="rId14"/>
    <p:sldId id="276" r:id="rId15"/>
    <p:sldId id="278" r:id="rId16"/>
    <p:sldId id="279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444"/>
  </p:normalViewPr>
  <p:slideViewPr>
    <p:cSldViewPr snapToGrid="0">
      <p:cViewPr>
        <p:scale>
          <a:sx n="80" d="100"/>
          <a:sy n="80" d="100"/>
        </p:scale>
        <p:origin x="14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86BDB-9033-6345-AB1D-D45E6B3B6456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sz="2000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lvl="1">
              <a:lnSpc>
                <a:spcPts val="1800"/>
              </a:lnSpc>
              <a:spcBef>
                <a:spcPts val="1000"/>
              </a:spcBef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Close correlation between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#10 wire and # 4 wire and 1” conduit to 1” fittings.</a:t>
            </a:r>
          </a:p>
          <a:p>
            <a:pPr lvl="1">
              <a:spcBef>
                <a:spcPts val="1000"/>
              </a:spcBef>
            </a:pPr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However, none of the items were greater than the 0.05 p-value needed to establish correlation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F298D8-88FB-8722-DA78-5BDD7F92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4922697" y="148354"/>
            <a:ext cx="6911657" cy="4684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80B1F-6AC1-98AA-2F12-3154EF0F7123}"/>
              </a:ext>
            </a:extLst>
          </p:cNvPr>
          <p:cNvSpPr txBox="1"/>
          <p:nvPr/>
        </p:nvSpPr>
        <p:spPr>
          <a:xfrm>
            <a:off x="5410565" y="52452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sz="2400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sz="2400" dirty="0">
                <a:solidFill>
                  <a:schemeClr val="accent6"/>
                </a:solidFill>
                <a:effectLst/>
                <a:latin typeface="+mj-lt"/>
              </a:rPr>
              <a:t> 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50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97280"/>
            <a:ext cx="4585813" cy="512647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sz="20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sz="20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</a:t>
            </a: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480E6A-1E02-A2BE-8F9B-218E0DFF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5472764" y="795103"/>
            <a:ext cx="6090285" cy="4959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440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16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094476" y="897467"/>
            <a:ext cx="5585748" cy="54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</a:t>
            </a:r>
          </a:p>
          <a:p>
            <a:pPr lvl="1">
              <a:spcBef>
                <a:spcPts val="1000"/>
              </a:spcBef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6671733" y="161369"/>
            <a:ext cx="5183383" cy="62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Doing this will minimize time spent purchasing items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04" y="365125"/>
            <a:ext cx="5099612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187116"/>
            <a:ext cx="4170946" cy="49155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dashboard will use Module 13 and Module 14 as resources and inspiration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Visuals will be made with Python and Tableau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The entirety of the dashboard will be hosted on an HTML</a:t>
            </a:r>
          </a:p>
          <a:p>
            <a:pPr marL="457200" lvl="1" indent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Interactive Element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0"/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to Dashboard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72" y="1618529"/>
            <a:ext cx="6890665" cy="43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4" y="1708068"/>
            <a:ext cx="3902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endParaRPr lang="en-US" sz="2400" b="0" i="0" u="none" strike="noStrike">
              <a:solidFill>
                <a:schemeClr val="tx2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endParaRPr lang="en-US" sz="2400">
              <a:solidFill>
                <a:schemeClr val="tx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As of 11/11/2022 we have &gt;900 lines of data.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BD8F2-E577-79A2-34F0-753C63D7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11093116" cy="1325563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is sourced from our own collection starting from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2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4098" name="Picture 2" descr="Cartoon Money png download - 630*754 - Free Transparent Money png Download.  - CleanPNG / KissPNG">
            <a:extLst>
              <a:ext uri="{FF2B5EF4-FFF2-40B4-BE49-F238E27FC236}">
                <a16:creationId xmlns:a16="http://schemas.microsoft.com/office/drawing/2014/main" id="{4694CB95-5701-2FD8-4B03-2FC842B1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237" b="97895" l="10000" r="90000">
                        <a14:foregroundMark x1="49778" y1="6579" x2="49778" y2="6579"/>
                        <a14:foregroundMark x1="24556" y1="69211" x2="24556" y2="69211"/>
                        <a14:foregroundMark x1="25778" y1="63421" x2="25778" y2="63421"/>
                        <a14:foregroundMark x1="31889" y1="48553" x2="31889" y2="48553"/>
                        <a14:foregroundMark x1="34556" y1="48553" x2="34556" y2="48553"/>
                        <a14:foregroundMark x1="35667" y1="48553" x2="35667" y2="48553"/>
                        <a14:foregroundMark x1="37889" y1="49868" x2="37889" y2="49868"/>
                        <a14:foregroundMark x1="37889" y1="49868" x2="37889" y2="49868"/>
                        <a14:foregroundMark x1="37444" y1="51316" x2="37444" y2="51316"/>
                        <a14:foregroundMark x1="39222" y1="51579" x2="39222" y2="51579"/>
                        <a14:foregroundMark x1="39222" y1="51974" x2="39222" y2="51974"/>
                        <a14:foregroundMark x1="40889" y1="53289" x2="40889" y2="53289"/>
                        <a14:foregroundMark x1="40889" y1="53289" x2="40889" y2="53289"/>
                        <a14:foregroundMark x1="40889" y1="53289" x2="40889" y2="53289"/>
                        <a14:foregroundMark x1="47778" y1="2237" x2="47778" y2="2237"/>
                        <a14:foregroundMark x1="22111" y1="64737" x2="22111" y2="64737"/>
                        <a14:foregroundMark x1="44889" y1="64737" x2="44889" y2="64737"/>
                        <a14:foregroundMark x1="40333" y1="55263" x2="40333" y2="55263"/>
                        <a14:foregroundMark x1="40333" y1="55263" x2="40333" y2="55263"/>
                        <a14:foregroundMark x1="41333" y1="55263" x2="41333" y2="55263"/>
                        <a14:foregroundMark x1="41333" y1="55263" x2="41333" y2="55263"/>
                        <a14:foregroundMark x1="45444" y1="64079" x2="45444" y2="64079"/>
                        <a14:foregroundMark x1="45444" y1="64079" x2="45444" y2="64079"/>
                        <a14:foregroundMark x1="52667" y1="64079" x2="52667" y2="64079"/>
                        <a14:foregroundMark x1="52667" y1="64079" x2="52667" y2="64079"/>
                        <a14:foregroundMark x1="45444" y1="97895" x2="45444" y2="97895"/>
                        <a14:foregroundMark x1="45444" y1="97895" x2="45444" y2="97895"/>
                        <a14:foregroundMark x1="53333" y1="97632" x2="53333" y2="97632"/>
                        <a14:foregroundMark x1="53333" y1="97632" x2="53333" y2="97632"/>
                        <a14:foregroundMark x1="23333" y1="65263" x2="23333" y2="65263"/>
                        <a14:foregroundMark x1="23333" y1="65263" x2="23333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559" b="3"/>
          <a:stretch/>
        </p:blipFill>
        <p:spPr bwMode="auto">
          <a:xfrm>
            <a:off x="6537530" y="921124"/>
            <a:ext cx="4959627" cy="495962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37530" y="-5605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an automated and predictive system</a:t>
            </a:r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the day?</a:t>
            </a:r>
            <a:endParaRPr lang="en-US" sz="2000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238D7-A0E7-38A6-D010-0870A101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Database 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20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our own data collection which began at project conception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 data. The set has over 1000 rows of cleaned data with several features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and about average prices).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be a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539240"/>
            <a:ext cx="4334100" cy="46845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.05 which means that the material price data is not normally distributed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C4F32-3A47-037D-A860-4AA5AA2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4798996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3432A-79C2-C0AC-7B70-57EED73C6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4871161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192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1046</Words>
  <Application>Microsoft Macintosh PowerPoint</Application>
  <PresentationFormat>Widescreen</PresentationFormat>
  <Paragraphs>100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an automated and predictive system</vt:lpstr>
      <vt:lpstr>PowerPoint Presentation</vt:lpstr>
      <vt:lpstr>Database Integration</vt:lpstr>
      <vt:lpstr>PowerPoint Presentation</vt:lpstr>
      <vt:lpstr>PowerPoint Presentation</vt:lpstr>
      <vt:lpstr>PowerPoint Presentation</vt:lpstr>
      <vt:lpstr>Data Analysis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sourced from our own collection starting from project conception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57</cp:revision>
  <dcterms:created xsi:type="dcterms:W3CDTF">2022-10-31T18:11:45Z</dcterms:created>
  <dcterms:modified xsi:type="dcterms:W3CDTF">2022-11-13T05:12:11Z</dcterms:modified>
</cp:coreProperties>
</file>